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7089100" cy="51171475"/>
  <p:notesSz cx="6856413" cy="9142413"/>
  <p:defaultTextStyle>
    <a:defPPr>
      <a:defRPr lang="ko-KR"/>
    </a:defPPr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" d="100"/>
          <a:sy n="15" d="100"/>
        </p:scale>
        <p:origin x="35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25" cy="7202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386138" y="8374063"/>
            <a:ext cx="20316825" cy="1781651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386138" y="26876375"/>
            <a:ext cx="20316825" cy="123555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E61E7-33E0-4852-B95B-004BF31F78F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2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75F3A-C40E-4EBC-AB3F-253F9A36FB9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1360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19638963" y="2047875"/>
            <a:ext cx="6094412" cy="2627788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352550" y="2047875"/>
            <a:ext cx="18134013" cy="2627788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CA1ED-1F24-4F39-BFF0-95276C427A8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7815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F1619-8F4D-4A71-87F5-F9B66010F6A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9194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47850" y="12757150"/>
            <a:ext cx="23364825" cy="212867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847850" y="34243963"/>
            <a:ext cx="23364825" cy="111950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B0C87-7D73-4F52-9579-0D2D84F5FAD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81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354138" y="11939588"/>
            <a:ext cx="5905500" cy="163861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7412038" y="11939588"/>
            <a:ext cx="5907087" cy="163861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AD49B-5FA1-46AF-AD15-9BA5DA94513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0022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65313" y="2724150"/>
            <a:ext cx="23364825" cy="989171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865313" y="12544425"/>
            <a:ext cx="11460162" cy="6146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865313" y="18691225"/>
            <a:ext cx="11460162" cy="2749391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3714413" y="12544425"/>
            <a:ext cx="11515725" cy="6146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3714413" y="18691225"/>
            <a:ext cx="11515725" cy="2749391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A01F6-C123-496A-A78E-EB4DC38EB4F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6522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8D8EA-532F-4EC1-A6A2-58C5221A8EB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1444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B5B93-26C4-47B9-8E92-C8FEABBFE67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1459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65313" y="3411538"/>
            <a:ext cx="8737600" cy="1193958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515725" y="7367588"/>
            <a:ext cx="13714413" cy="363648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865313" y="15351125"/>
            <a:ext cx="8737600" cy="284400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74349-E8C9-47EC-977C-7C0C904FA6C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5246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65313" y="3411538"/>
            <a:ext cx="8737600" cy="1193958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1515725" y="7367588"/>
            <a:ext cx="13714413" cy="36364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865313" y="15351125"/>
            <a:ext cx="8737600" cy="284400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52723-1E99-4408-A4E5-D134BC813E7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998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linic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6350"/>
            <a:ext cx="27063700" cy="511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352550" y="2047875"/>
            <a:ext cx="24380825" cy="852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47370" tIns="223685" rIns="447370" bIns="2236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>
                <a:sym typeface="Arial" panose="020B0604020202020204" pitchFamily="34" charset="0"/>
              </a:rPr>
              <a:t>마스터 제목 스타일 편집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354138" y="11939588"/>
            <a:ext cx="11964987" cy="163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47370" tIns="223685" rIns="447370" bIns="223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0"/>
            <a:r>
              <a:rPr lang="ko-KR" altLang="en-US" smtClean="0"/>
              <a:t>둘째 수준</a:t>
            </a:r>
          </a:p>
          <a:p>
            <a:pPr lvl="0"/>
            <a:r>
              <a:rPr lang="ko-KR" altLang="en-US" smtClean="0"/>
              <a:t>셋째 수준</a:t>
            </a:r>
          </a:p>
          <a:p>
            <a:pPr lvl="0"/>
            <a:r>
              <a:rPr lang="ko-KR" altLang="en-US" smtClean="0"/>
              <a:t>넷째 수준</a:t>
            </a:r>
          </a:p>
          <a:p>
            <a:pPr lvl="0"/>
            <a:r>
              <a:rPr lang="ko-KR" altLang="en-US" smtClean="0"/>
              <a:t>다섯째 수준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3769975" y="11939588"/>
            <a:ext cx="11964988" cy="163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47370" tIns="223685" rIns="447370" bIns="223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0"/>
            <a:r>
              <a:rPr lang="ko-KR" altLang="en-US" smtClean="0"/>
              <a:t>둘째 수준</a:t>
            </a:r>
          </a:p>
          <a:p>
            <a:pPr lvl="0"/>
            <a:r>
              <a:rPr lang="ko-KR" altLang="en-US" smtClean="0"/>
              <a:t>셋째 수준</a:t>
            </a:r>
          </a:p>
          <a:p>
            <a:pPr lvl="0"/>
            <a:r>
              <a:rPr lang="ko-KR" altLang="en-US" smtClean="0"/>
              <a:t>넷째 수준</a:t>
            </a:r>
          </a:p>
          <a:p>
            <a:pPr lvl="0"/>
            <a:r>
              <a:rPr lang="ko-KR" altLang="en-US" smtClean="0"/>
              <a:t>다섯째 수준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350963" y="29729113"/>
            <a:ext cx="11963400" cy="163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47370" tIns="223685" rIns="447370" bIns="223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0"/>
            <a:r>
              <a:rPr lang="ko-KR" altLang="en-US" smtClean="0"/>
              <a:t>둘째 수준</a:t>
            </a:r>
          </a:p>
          <a:p>
            <a:pPr lvl="0"/>
            <a:r>
              <a:rPr lang="ko-KR" altLang="en-US" smtClean="0"/>
              <a:t>셋째 수준</a:t>
            </a:r>
          </a:p>
          <a:p>
            <a:pPr lvl="0"/>
            <a:r>
              <a:rPr lang="ko-KR" altLang="en-US" smtClean="0"/>
              <a:t>넷째 수준</a:t>
            </a:r>
          </a:p>
          <a:p>
            <a:pPr lvl="0"/>
            <a:r>
              <a:rPr lang="ko-KR" altLang="en-US" smtClean="0"/>
              <a:t>다섯째 수준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3766800" y="29729113"/>
            <a:ext cx="11964988" cy="163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47370" tIns="223685" rIns="447370" bIns="223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0"/>
            <a:r>
              <a:rPr lang="ko-KR" altLang="en-US" smtClean="0"/>
              <a:t>둘째 수준</a:t>
            </a:r>
          </a:p>
          <a:p>
            <a:pPr lvl="0"/>
            <a:r>
              <a:rPr lang="ko-KR" altLang="en-US" smtClean="0"/>
              <a:t>셋째 수준</a:t>
            </a:r>
          </a:p>
          <a:p>
            <a:pPr lvl="0"/>
            <a:r>
              <a:rPr lang="ko-KR" altLang="en-US" smtClean="0"/>
              <a:t>넷째 수준</a:t>
            </a:r>
          </a:p>
          <a:p>
            <a:pPr lvl="0"/>
            <a:r>
              <a:rPr lang="ko-KR" altLang="en-US" smtClean="0"/>
              <a:t>다섯째 수준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1352550" y="47429738"/>
            <a:ext cx="6321425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1028700" eaLnBrk="1" latinLnBrk="1" hangingPunct="1">
              <a:defRPr>
                <a:solidFill>
                  <a:srgbClr val="000000"/>
                </a:solidFill>
                <a:ea typeface="굴림" panose="020B0600000101010101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9255125" y="47429738"/>
            <a:ext cx="8578850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1028700" eaLnBrk="1" latinLnBrk="1" hangingPunct="1">
              <a:defRPr>
                <a:solidFill>
                  <a:srgbClr val="000000"/>
                </a:solidFill>
                <a:ea typeface="굴림" panose="020B0600000101010101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19413538" y="47429738"/>
            <a:ext cx="6321425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1028700" eaLnBrk="1" latinLnBrk="1" hangingPunct="1">
              <a:defRPr>
                <a:solidFill>
                  <a:srgbClr val="000000"/>
                </a:solidFill>
                <a:ea typeface="굴림" panose="020B0600000101010101" pitchFamily="50" charset="-127"/>
              </a:defRPr>
            </a:lvl1pPr>
          </a:lstStyle>
          <a:p>
            <a:fld id="{69786168-E81F-4FC7-99C2-2E1AED53DA1A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lnSpc>
          <a:spcPct val="110000"/>
        </a:lnSpc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ctr" rtl="0" fontAlgn="base" latinLnBrk="1">
        <a:lnSpc>
          <a:spcPct val="11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2pPr>
      <a:lvl3pPr algn="ctr" rtl="0" fontAlgn="base" latinLnBrk="1">
        <a:lnSpc>
          <a:spcPct val="11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ctr" rtl="0" fontAlgn="base" latinLnBrk="1">
        <a:lnSpc>
          <a:spcPct val="11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ctr" rtl="0" fontAlgn="base" latinLnBrk="1">
        <a:lnSpc>
          <a:spcPct val="11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ctr" rtl="0" fontAlgn="base" latinLnBrk="1">
        <a:lnSpc>
          <a:spcPct val="11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ctr" rtl="0" fontAlgn="base" latinLnBrk="1">
        <a:lnSpc>
          <a:spcPct val="11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ctr" rtl="0" fontAlgn="base" latinLnBrk="1">
        <a:lnSpc>
          <a:spcPct val="11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ctr" rtl="0" fontAlgn="base" latinLnBrk="1">
        <a:lnSpc>
          <a:spcPct val="11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lvl1pPr marL="342900" indent="-342900" algn="l" rtl="0" fontAlgn="base" latinLnBrk="1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742950" indent="-285750" algn="l" rtl="0" fontAlgn="base" latinLnBrk="1">
        <a:lnSpc>
          <a:spcPct val="110000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2pPr>
      <a:lvl3pPr marL="1143000" indent="-228600" algn="l" rtl="0" fontAlgn="base" latinLnBrk="1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3pPr>
      <a:lvl4pPr marL="1600200" indent="-228600" algn="l" rtl="0" fontAlgn="base" latinLnBrk="1">
        <a:lnSpc>
          <a:spcPct val="110000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4pPr>
      <a:lvl5pPr marL="2057400" indent="-228600" algn="l" rtl="0" fontAlgn="base" latinLnBrk="1">
        <a:lnSpc>
          <a:spcPct val="110000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49693513"/>
            <a:ext cx="27089100" cy="1477962"/>
          </a:xfrm>
          <a:prstGeom prst="rect">
            <a:avLst/>
          </a:prstGeom>
          <a:solidFill>
            <a:srgbClr val="4F81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1" latinLnBrk="1" hangingPunct="1"/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flipV="1">
            <a:off x="0" y="0"/>
            <a:ext cx="27089100" cy="6515100"/>
          </a:xfrm>
          <a:prstGeom prst="rect">
            <a:avLst/>
          </a:prstGeom>
          <a:solidFill>
            <a:srgbClr val="4F81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1" latinLnBrk="1" hangingPunct="1"/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443038" y="14027150"/>
            <a:ext cx="10795000" cy="908050"/>
          </a:xfrm>
          <a:prstGeom prst="rect">
            <a:avLst/>
          </a:prstGeom>
          <a:solidFill>
            <a:srgbClr val="9BBB59"/>
          </a:solidFill>
          <a:ln w="9544" cmpd="sng">
            <a:solidFill>
              <a:srgbClr val="9BBB59"/>
            </a:solidFill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394" tIns="80394" rIns="80394" bIns="80394">
            <a:spAutoFit/>
          </a:bodyPr>
          <a:lstStyle>
            <a:lvl1pPr defTabSz="-485648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89013" defTabSz="-485648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8763" defTabSz="-485648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68513" defTabSz="-485648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609850" defTabSz="-485648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067050" defTabSz="-485648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524250" defTabSz="-485648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981450" defTabSz="-485648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438650" defTabSz="-485648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ko-KR" altLang="en-US" sz="4900" b="1">
                <a:solidFill>
                  <a:srgbClr val="FFFFFF"/>
                </a:solidFill>
                <a:latin typeface="굴림" panose="020B0600000101010101" pitchFamily="50" charset="-127"/>
                <a:ea typeface="맑은 고딕" panose="020B0503020000020004" pitchFamily="50" charset="-127"/>
              </a:rPr>
              <a:t>Purpose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443038" y="22009100"/>
            <a:ext cx="10795000" cy="908050"/>
          </a:xfrm>
          <a:prstGeom prst="rect">
            <a:avLst/>
          </a:prstGeom>
          <a:solidFill>
            <a:srgbClr val="9BBB59"/>
          </a:solidFill>
          <a:ln w="9544" cmpd="sng">
            <a:solidFill>
              <a:srgbClr val="9BBB59"/>
            </a:solidFill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394" tIns="80394" rIns="80394" bIns="80394">
            <a:spAutoFit/>
          </a:bodyPr>
          <a:lstStyle>
            <a:lvl1pPr defTabSz="-485648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89013" defTabSz="-485648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8763" defTabSz="-485648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68513" defTabSz="-485648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609850" defTabSz="-485648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067050" defTabSz="-485648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524250" defTabSz="-485648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981450" defTabSz="-485648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438650" defTabSz="-485648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ko-KR" altLang="en-US" sz="4900" b="1">
                <a:solidFill>
                  <a:srgbClr val="FFFFFF"/>
                </a:solidFill>
                <a:latin typeface="바탕" panose="02030600000101010101" pitchFamily="18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Materials &amp; Methods</a:t>
            </a:r>
            <a:endParaRPr lang="ko-KR" altLang="en-US" sz="4900" b="1">
              <a:solidFill>
                <a:srgbClr val="FFFFFF"/>
              </a:solidFill>
              <a:latin typeface="Verdana" panose="020B0604030504040204" pitchFamily="34" charset="0"/>
              <a:ea typeface="굴림" panose="020B0600000101010101" pitchFamily="50" charset="-127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4778038" y="34653538"/>
            <a:ext cx="10718800" cy="904875"/>
          </a:xfrm>
          <a:prstGeom prst="rect">
            <a:avLst/>
          </a:prstGeom>
          <a:solidFill>
            <a:srgbClr val="9BBB59"/>
          </a:solidFill>
          <a:ln w="9544" cmpd="sng">
            <a:solidFill>
              <a:srgbClr val="9BBB59"/>
            </a:solidFill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394" tIns="80394" rIns="80394" bIns="80394">
            <a:spAutoFit/>
          </a:bodyPr>
          <a:lstStyle>
            <a:lvl1pPr defTabSz="-485648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89013" defTabSz="-485648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8763" defTabSz="-485648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68513" defTabSz="-485648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609850" defTabSz="-485648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067050" defTabSz="-485648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524250" defTabSz="-485648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981450" defTabSz="-485648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438650" defTabSz="-485648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ko-KR" altLang="en-US" sz="4900" b="1">
                <a:solidFill>
                  <a:srgbClr val="FFFFFF"/>
                </a:solidFill>
                <a:latin typeface="Verdana" panose="020B0604030504040204" pitchFamily="34" charset="0"/>
                <a:ea typeface="굴림" panose="020B0600000101010101" pitchFamily="50" charset="-127"/>
              </a:rPr>
              <a:t>Conclusions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443038" y="33069213"/>
            <a:ext cx="10795000" cy="908050"/>
          </a:xfrm>
          <a:prstGeom prst="rect">
            <a:avLst/>
          </a:prstGeom>
          <a:solidFill>
            <a:srgbClr val="9BBB59"/>
          </a:solidFill>
          <a:ln w="9544" cmpd="sng">
            <a:solidFill>
              <a:srgbClr val="9BBB59"/>
            </a:solidFill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394" tIns="80394" rIns="80394" bIns="80394">
            <a:spAutoFit/>
          </a:bodyPr>
          <a:lstStyle>
            <a:lvl1pPr defTabSz="-485648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89013" defTabSz="-485648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8763" defTabSz="-485648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68513" defTabSz="-485648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609850" defTabSz="-485648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067050" defTabSz="-485648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524250" defTabSz="-485648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981450" defTabSz="-485648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438650" defTabSz="-485648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ko-KR" altLang="en-US" sz="4900" b="1">
                <a:solidFill>
                  <a:srgbClr val="FFFFFF"/>
                </a:solidFill>
                <a:latin typeface="Verdana" panose="020B0604030504040204" pitchFamily="34" charset="0"/>
                <a:ea typeface="굴림" panose="020B0600000101010101" pitchFamily="50" charset="-127"/>
              </a:rPr>
              <a:t>Results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443038" y="7450138"/>
            <a:ext cx="10795000" cy="908050"/>
          </a:xfrm>
          <a:prstGeom prst="rect">
            <a:avLst/>
          </a:prstGeom>
          <a:solidFill>
            <a:srgbClr val="9BBB59"/>
          </a:solidFill>
          <a:ln w="9544" cmpd="sng">
            <a:solidFill>
              <a:srgbClr val="9BBB59"/>
            </a:solidFill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394" tIns="80394" rIns="80394" bIns="80394">
            <a:spAutoFit/>
          </a:bodyPr>
          <a:lstStyle>
            <a:lvl1pPr defTabSz="-485648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89013" defTabSz="-485648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8763" defTabSz="-485648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68513" defTabSz="-485648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609850" defTabSz="-485648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067050" defTabSz="-485648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524250" defTabSz="-485648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981450" defTabSz="-485648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438650" defTabSz="-485648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ko-KR" altLang="en-US" sz="4900" b="1">
                <a:solidFill>
                  <a:srgbClr val="FFFFFF"/>
                </a:solidFill>
                <a:latin typeface="Verdana" panose="020B0604030504040204" pitchFamily="34" charset="0"/>
                <a:ea typeface="굴림" panose="020B0600000101010101" pitchFamily="50" charset="-127"/>
              </a:rPr>
              <a:t>Introduction</a:t>
            </a: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1692275" y="1311275"/>
            <a:ext cx="3024188" cy="3711575"/>
          </a:xfrm>
          <a:prstGeom prst="rect">
            <a:avLst/>
          </a:prstGeom>
          <a:noFill/>
          <a:ln w="9544" cmpd="sng">
            <a:solidFill>
              <a:srgbClr val="FFFFFF"/>
            </a:solidFill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1" latinLnBrk="1" hangingPunct="1"/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22396450" y="1311275"/>
            <a:ext cx="3021013" cy="3711575"/>
          </a:xfrm>
          <a:prstGeom prst="rect">
            <a:avLst/>
          </a:prstGeom>
          <a:noFill/>
          <a:ln w="9544" cmpd="sng">
            <a:solidFill>
              <a:srgbClr val="FFFFFF"/>
            </a:solidFill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1" latinLnBrk="1" hangingPunct="1"/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4978400" y="1311275"/>
            <a:ext cx="17214850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3937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89013" defTabSz="3937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8763" defTabSz="3937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68513" defTabSz="3937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609850" defTabSz="3937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067050" defTabSz="3937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524250" defTabSz="3937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981450" defTabSz="3937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438650" defTabSz="3937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ko-KR" altLang="en-US" sz="8800" b="1">
                <a:solidFill>
                  <a:srgbClr val="FFFFFF"/>
                </a:solidFill>
                <a:latin typeface="맑은 고딕" panose="020B0503020000020004" pitchFamily="50" charset="-127"/>
                <a:ea typeface="굴림" panose="020B0600000101010101" pitchFamily="50" charset="-127"/>
              </a:rPr>
              <a:t>TITLE</a:t>
            </a: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5048250" y="3097213"/>
            <a:ext cx="17216438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3937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89013" defTabSz="3937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8763" defTabSz="3937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68513" defTabSz="3937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609850" defTabSz="3937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067050" defTabSz="3937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524250" defTabSz="3937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981450" defTabSz="3937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438650" defTabSz="3937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ko-KR" altLang="en-US" sz="6600" b="1">
                <a:solidFill>
                  <a:srgbClr val="FFFF99"/>
                </a:solidFill>
                <a:latin typeface="맑은 고딕" panose="020B0503020000020004" pitchFamily="50" charset="-127"/>
                <a:ea typeface="굴림" panose="020B0600000101010101" pitchFamily="50" charset="-127"/>
              </a:rPr>
              <a:t>NAME</a:t>
            </a:r>
          </a:p>
          <a:p>
            <a:pPr algn="ctr" eaLnBrk="1" hangingPunct="1">
              <a:spcBef>
                <a:spcPct val="0"/>
              </a:spcBef>
            </a:pPr>
            <a:r>
              <a:rPr lang="ko-KR" altLang="en-US" sz="6600" b="1">
                <a:solidFill>
                  <a:srgbClr val="FFFF99"/>
                </a:solidFill>
                <a:latin typeface="맑은 고딕" panose="020B0503020000020004" pitchFamily="50" charset="-127"/>
                <a:ea typeface="굴림" panose="020B0600000101010101" pitchFamily="50" charset="-127"/>
              </a:rPr>
              <a:t>DENTAL OFFICE</a:t>
            </a: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5803900" y="42725975"/>
            <a:ext cx="15479713" cy="4702062"/>
          </a:xfrm>
          <a:prstGeom prst="rect">
            <a:avLst/>
          </a:prstGeom>
          <a:solidFill>
            <a:srgbClr val="FFFFFF"/>
          </a:solidFill>
          <a:ln w="9544" cmpd="sng">
            <a:solidFill>
              <a:srgbClr val="FF0000"/>
            </a:solidFill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394" tIns="80394" rIns="80394" bIns="80394">
            <a:spAutoFit/>
          </a:bodyPr>
          <a:lstStyle>
            <a:lvl1pPr defTabSz="-485648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89013" defTabSz="-485648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8763" defTabSz="-485648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68513" defTabSz="-485648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609850" defTabSz="-48564800" latinLnBrk="1"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067050" defTabSz="-485648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524250" defTabSz="-485648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981450" defTabSz="-485648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438650" defTabSz="-485648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ko-KR" altLang="en-US" sz="5900" b="1" dirty="0">
                <a:solidFill>
                  <a:srgbClr val="FF0000"/>
                </a:solidFill>
                <a:latin typeface="Verdana" panose="020B0604030504040204" pitchFamily="34" charset="0"/>
                <a:ea typeface="굴림" panose="020B0600000101010101" pitchFamily="50" charset="-127"/>
              </a:rPr>
              <a:t>&lt;제출 방법&gt;</a:t>
            </a:r>
          </a:p>
          <a:p>
            <a:pPr algn="ctr" eaLnBrk="1" hangingPunct="1">
              <a:spcBef>
                <a:spcPct val="0"/>
              </a:spcBef>
            </a:pPr>
            <a:r>
              <a:rPr lang="ko-KR" altLang="en-US" sz="5900" b="1" dirty="0">
                <a:solidFill>
                  <a:srgbClr val="FF0000"/>
                </a:solidFill>
                <a:latin typeface="Verdana" panose="020B0604030504040204" pitchFamily="34" charset="0"/>
                <a:ea typeface="굴림" panose="020B0600000101010101" pitchFamily="50" charset="-127"/>
              </a:rPr>
              <a:t>제작규격 : 90cm X </a:t>
            </a:r>
            <a:r>
              <a:rPr lang="ko-KR" altLang="en-US" sz="5900" b="1" dirty="0" smtClean="0">
                <a:solidFill>
                  <a:srgbClr val="FF0000"/>
                </a:solidFill>
                <a:latin typeface="Verdana" panose="020B0604030504040204" pitchFamily="34" charset="0"/>
                <a:ea typeface="굴림" panose="020B0600000101010101" pitchFamily="50" charset="-127"/>
              </a:rPr>
              <a:t>1</a:t>
            </a:r>
            <a:r>
              <a:rPr lang="en-US" altLang="ko-KR" sz="5900" b="1" dirty="0" smtClean="0">
                <a:solidFill>
                  <a:srgbClr val="FF0000"/>
                </a:solidFill>
                <a:latin typeface="Verdana" panose="020B0604030504040204" pitchFamily="34" charset="0"/>
                <a:ea typeface="굴림" panose="020B0600000101010101" pitchFamily="50" charset="-127"/>
              </a:rPr>
              <a:t>7</a:t>
            </a:r>
            <a:r>
              <a:rPr lang="ko-KR" altLang="en-US" sz="5900" b="1" dirty="0" smtClean="0">
                <a:solidFill>
                  <a:srgbClr val="FF0000"/>
                </a:solidFill>
                <a:latin typeface="Verdana" panose="020B0604030504040204" pitchFamily="34" charset="0"/>
                <a:ea typeface="굴림" panose="020B0600000101010101" pitchFamily="50" charset="-127"/>
              </a:rPr>
              <a:t>0cm</a:t>
            </a:r>
            <a:r>
              <a:rPr lang="en-US" altLang="ko-KR" sz="5900" b="1" dirty="0" smtClean="0">
                <a:solidFill>
                  <a:srgbClr val="FF0000"/>
                </a:solidFill>
                <a:latin typeface="Verdana" panose="020B0604030504040204" pitchFamily="34" charset="0"/>
                <a:ea typeface="굴림" panose="020B0600000101010101" pitchFamily="50" charset="-127"/>
              </a:rPr>
              <a:t>(</a:t>
            </a:r>
            <a:r>
              <a:rPr lang="ko-KR" altLang="en-US" sz="5900" b="1" dirty="0" smtClean="0">
                <a:solidFill>
                  <a:srgbClr val="FF0000"/>
                </a:solidFill>
                <a:latin typeface="Verdana" panose="020B0604030504040204" pitchFamily="34" charset="0"/>
                <a:ea typeface="굴림" panose="020B0600000101010101" pitchFamily="50" charset="-127"/>
              </a:rPr>
              <a:t>최대</a:t>
            </a:r>
            <a:r>
              <a:rPr lang="en-US" altLang="ko-KR" sz="5900" b="1" dirty="0" smtClean="0">
                <a:solidFill>
                  <a:srgbClr val="FF0000"/>
                </a:solidFill>
                <a:latin typeface="Verdana" panose="020B0604030504040204" pitchFamily="34" charset="0"/>
                <a:ea typeface="굴림" panose="020B0600000101010101" pitchFamily="50" charset="-127"/>
              </a:rPr>
              <a:t>)</a:t>
            </a:r>
            <a:endParaRPr lang="ko-KR" altLang="en-US" sz="5900" b="1" dirty="0">
              <a:solidFill>
                <a:srgbClr val="FF0000"/>
              </a:solidFill>
              <a:latin typeface="Verdana" panose="020B0604030504040204" pitchFamily="34" charset="0"/>
              <a:ea typeface="굴림" panose="020B0600000101010101" pitchFamily="50" charset="-127"/>
            </a:endParaRPr>
          </a:p>
          <a:p>
            <a:pPr algn="ctr" eaLnBrk="1" hangingPunct="1">
              <a:spcBef>
                <a:spcPct val="0"/>
              </a:spcBef>
            </a:pPr>
            <a:r>
              <a:rPr lang="ko-KR" altLang="en-US" sz="5900" b="1" dirty="0">
                <a:solidFill>
                  <a:srgbClr val="FF0000"/>
                </a:solidFill>
                <a:latin typeface="Verdana" panose="020B0604030504040204" pitchFamily="34" charset="0"/>
                <a:ea typeface="굴림" panose="020B0600000101010101" pitchFamily="50" charset="-127"/>
              </a:rPr>
              <a:t>포스터 완성 후</a:t>
            </a:r>
          </a:p>
          <a:p>
            <a:pPr algn="ctr" eaLnBrk="1" hangingPunct="1">
              <a:spcBef>
                <a:spcPct val="0"/>
              </a:spcBef>
            </a:pPr>
            <a:r>
              <a:rPr lang="ko-KR" altLang="en-US" sz="5900" b="1" dirty="0">
                <a:solidFill>
                  <a:srgbClr val="FF0000"/>
                </a:solidFill>
                <a:latin typeface="Verdana" panose="020B0604030504040204" pitchFamily="34" charset="0"/>
                <a:ea typeface="굴림" panose="020B0600000101010101" pitchFamily="50" charset="-127"/>
              </a:rPr>
              <a:t>꼭 PDF FILE로 전환하여</a:t>
            </a:r>
          </a:p>
          <a:p>
            <a:pPr algn="ctr" eaLnBrk="1" hangingPunct="1">
              <a:spcBef>
                <a:spcPct val="0"/>
              </a:spcBef>
            </a:pPr>
            <a:r>
              <a:rPr lang="ko-KR" altLang="en-US" sz="5900" b="1" dirty="0">
                <a:solidFill>
                  <a:srgbClr val="FF0000"/>
                </a:solidFill>
                <a:latin typeface="Verdana" panose="020B0604030504040204" pitchFamily="34" charset="0"/>
                <a:ea typeface="굴림" panose="020B0600000101010101" pitchFamily="50" charset="-127"/>
              </a:rPr>
              <a:t>제출해주십시오.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41350" y="1745462"/>
            <a:ext cx="2456025" cy="320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800" b="1" dirty="0" smtClean="0">
                <a:solidFill>
                  <a:srgbClr val="FF0000"/>
                </a:solidFill>
              </a:rPr>
              <a:t>로고</a:t>
            </a:r>
            <a:endParaRPr lang="en-US" altLang="ko-KR" sz="8800" b="1" dirty="0" smtClean="0">
              <a:solidFill>
                <a:srgbClr val="FF0000"/>
              </a:solidFill>
            </a:endParaRPr>
          </a:p>
          <a:p>
            <a:r>
              <a:rPr lang="ko-KR" altLang="en-US" sz="8800" b="1" dirty="0" smtClean="0">
                <a:solidFill>
                  <a:srgbClr val="FF0000"/>
                </a:solidFill>
              </a:rPr>
              <a:t>삽입</a:t>
            </a:r>
            <a:endParaRPr lang="ko-KR" altLang="en-US" sz="8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612525" y="2336552"/>
            <a:ext cx="28049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b="1" dirty="0" smtClean="0">
                <a:solidFill>
                  <a:srgbClr val="FF0000"/>
                </a:solidFill>
              </a:rPr>
              <a:t>Photo of Speaker</a:t>
            </a:r>
            <a:endParaRPr lang="ko-KR" alt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내용 4개">
  <a:themeElements>
    <a:clrScheme name="">
      <a:dk1>
        <a:srgbClr val="000000"/>
      </a:dk1>
      <a:lt1>
        <a:srgbClr val="FFFFFF"/>
      </a:lt1>
      <a:dk2>
        <a:srgbClr val="000000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내용 4개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내용 4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내용 4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내용 4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내용 4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내용 4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내용 4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내용 4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내용 4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내용 4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내용 4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내용 4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내용 4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Pages>1</Pages>
  <Words>40</Words>
  <Characters>0</Characters>
  <Application>Microsoft Office PowerPoint</Application>
  <DocSecurity>0</DocSecurity>
  <PresentationFormat>사용자 지정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굴림</vt:lpstr>
      <vt:lpstr>맑은 고딕</vt:lpstr>
      <vt:lpstr>바탕</vt:lpstr>
      <vt:lpstr>함초롬돋움</vt:lpstr>
      <vt:lpstr>Arial</vt:lpstr>
      <vt:lpstr>Verdana</vt:lpstr>
      <vt:lpstr>내용 4개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>HANSOL</dc:creator>
  <cp:keywords/>
  <dc:description/>
  <cp:lastModifiedBy>Microsoft 계정</cp:lastModifiedBy>
  <cp:revision>2</cp:revision>
  <cp:lastPrinted>1601-01-01T00:00:00Z</cp:lastPrinted>
  <dcterms:created xsi:type="dcterms:W3CDTF">2007-02-23T01:39:09Z</dcterms:created>
  <dcterms:modified xsi:type="dcterms:W3CDTF">2023-09-25T12:17:31Z</dcterms:modified>
</cp:coreProperties>
</file>